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70B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1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2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1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8091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05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6789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5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90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2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5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6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5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9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3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3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0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9E6E3-6684-47CA-A050-65F1FC477A88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9F5591-0B93-4573-8324-5328DCCA2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5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7735" y="1485900"/>
            <a:ext cx="7778840" cy="968233"/>
          </a:xfrm>
        </p:spPr>
        <p:txBody>
          <a:bodyPr>
            <a:normAutofit/>
          </a:bodyPr>
          <a:lstStyle/>
          <a:p>
            <a:pPr algn="ctr" rtl="1"/>
            <a:r>
              <a:rPr lang="fa-IR" sz="2200" b="1" dirty="0">
                <a:solidFill>
                  <a:schemeClr val="accent2">
                    <a:lumMod val="50000"/>
                  </a:schemeClr>
                </a:solidFill>
                <a:cs typeface="B Zar" panose="00000400000000000000" pitchFamily="2" charset="-78"/>
              </a:rPr>
              <a:t>فهرست برگزیدگان </a:t>
            </a:r>
            <a:r>
              <a:rPr lang="fa-IR" sz="2200" b="1" dirty="0" smtClean="0">
                <a:solidFill>
                  <a:schemeClr val="accent2">
                    <a:lumMod val="50000"/>
                  </a:schemeClr>
                </a:solidFill>
                <a:cs typeface="B Zar" panose="00000400000000000000" pitchFamily="2" charset="-78"/>
              </a:rPr>
              <a:t>نهایی </a:t>
            </a:r>
            <a:r>
              <a:rPr lang="fa-IR" sz="2200" b="1" dirty="0">
                <a:solidFill>
                  <a:schemeClr val="accent2">
                    <a:lumMod val="50000"/>
                  </a:schemeClr>
                </a:solidFill>
                <a:cs typeface="B Zar" panose="00000400000000000000" pitchFamily="2" charset="-78"/>
              </a:rPr>
              <a:t>تسهیلات دانشجویی بنیاد ملی نخبگان </a:t>
            </a:r>
            <a:r>
              <a:rPr lang="fa-IR" sz="2200" b="1" dirty="0" smtClean="0">
                <a:solidFill>
                  <a:schemeClr val="accent2">
                    <a:lumMod val="50000"/>
                  </a:schemeClr>
                </a:solidFill>
                <a:cs typeface="B Zar" panose="00000400000000000000" pitchFamily="2" charset="-78"/>
              </a:rPr>
              <a:t>دانشگاه الزهرا</a:t>
            </a:r>
            <a:br>
              <a:rPr lang="fa-IR" sz="2200" b="1" dirty="0" smtClean="0">
                <a:solidFill>
                  <a:schemeClr val="accent2">
                    <a:lumMod val="50000"/>
                  </a:schemeClr>
                </a:solidFill>
                <a:cs typeface="B Zar" panose="00000400000000000000" pitchFamily="2" charset="-78"/>
              </a:rPr>
            </a:br>
            <a:r>
              <a:rPr lang="fa-IR" sz="2200" b="1" dirty="0" smtClean="0">
                <a:solidFill>
                  <a:schemeClr val="accent2">
                    <a:lumMod val="50000"/>
                  </a:schemeClr>
                </a:solidFill>
                <a:cs typeface="B Zar" panose="00000400000000000000" pitchFamily="2" charset="-78"/>
              </a:rPr>
              <a:t>  سال تحصیلی 1401-1400</a:t>
            </a:r>
            <a:endParaRPr lang="en-US" sz="2200" b="1" dirty="0">
              <a:solidFill>
                <a:schemeClr val="accent2">
                  <a:lumMod val="50000"/>
                </a:schemeClr>
              </a:solidFill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179" y="42506"/>
            <a:ext cx="1389381" cy="10890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44958" y="442015"/>
            <a:ext cx="3084394" cy="62738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fa-IR" sz="1400" b="1" dirty="0" smtClean="0">
                <a:solidFill>
                  <a:srgbClr val="006600"/>
                </a:solidFill>
                <a:effectLst/>
                <a:latin typeface="IranNastaliq" panose="02000503000000020003" pitchFamily="2" charset="0"/>
                <a:ea typeface="Calibri" panose="020F0502020204030204" pitchFamily="34" charset="0"/>
                <a:cs typeface="B Zar" panose="00000400000000000000" pitchFamily="2" charset="-78"/>
              </a:rPr>
              <a:t>معاونت آموزشی و تحصیلات تکمیلی</a:t>
            </a:r>
            <a:endParaRPr lang="en-US" dirty="0" smtClean="0">
              <a:solidFill>
                <a:srgbClr val="0066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fa-IR" sz="1200" b="1" dirty="0" smtClean="0">
                <a:solidFill>
                  <a:srgbClr val="006600"/>
                </a:solidFill>
                <a:effectLst/>
                <a:latin typeface="IranNastaliq" panose="02000503000000020003" pitchFamily="2" charset="0"/>
                <a:ea typeface="Calibri" panose="020F0502020204030204" pitchFamily="34" charset="0"/>
                <a:cs typeface="B Zar" panose="00000400000000000000" pitchFamily="2" charset="-78"/>
              </a:rPr>
              <a:t>اداره حمایت از استعدادهای درخشان</a:t>
            </a:r>
            <a:endParaRPr lang="en-US" dirty="0" smtClean="0">
              <a:solidFill>
                <a:srgbClr val="0066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1400" b="1" dirty="0">
                <a:solidFill>
                  <a:srgbClr val="006600"/>
                </a:solidFill>
                <a:effectLst/>
                <a:latin typeface="IranNastaliq" panose="02000503000000020003" pitchFamily="2" charset="0"/>
                <a:ea typeface="Calibri" panose="020F0502020204030204" pitchFamily="34" charset="0"/>
                <a:cs typeface="B Zar" panose="00000400000000000000" pitchFamily="2" charset="-78"/>
              </a:rPr>
              <a:t> </a:t>
            </a:r>
            <a:endParaRPr lang="en-US" dirty="0">
              <a:solidFill>
                <a:srgbClr val="0066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9053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538693"/>
              </p:ext>
            </p:extLst>
          </p:nvPr>
        </p:nvGraphicFramePr>
        <p:xfrm>
          <a:off x="1599109" y="3244334"/>
          <a:ext cx="7377466" cy="155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41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688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itchFamily="2" charset="-78"/>
                        </a:rPr>
                        <a:t>مقطع</a:t>
                      </a:r>
                      <a:endParaRPr lang="en-US" sz="200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itchFamily="2" charset="-78"/>
                        </a:rPr>
                        <a:t>رشته</a:t>
                      </a:r>
                      <a:endParaRPr lang="en-US" sz="200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itchFamily="2" charset="-78"/>
                        </a:rPr>
                        <a:t>نام خانوادگی</a:t>
                      </a:r>
                      <a:endParaRPr lang="en-US" sz="200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cs typeface="B Zar" pitchFamily="2" charset="-78"/>
                        </a:rPr>
                        <a:t>نام</a:t>
                      </a:r>
                      <a:endParaRPr lang="en-US" sz="200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Zar" pitchFamily="2" charset="-78"/>
                        </a:rPr>
                        <a:t>ردیف</a:t>
                      </a:r>
                      <a:endParaRPr lang="en-US" sz="1800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882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B Zar" pitchFamily="2" charset="-78"/>
                        </a:rPr>
                        <a:t>کارشناسی ارشد</a:t>
                      </a:r>
                      <a:endParaRPr lang="en-US" sz="1800" b="1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B Zar" pitchFamily="2" charset="-78"/>
                        </a:rPr>
                        <a:t>نقاشی</a:t>
                      </a:r>
                      <a:endParaRPr lang="en-US" sz="1800" b="1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Zar" pitchFamily="2" charset="-78"/>
                        </a:rPr>
                        <a:t>نجیبی</a:t>
                      </a:r>
                      <a:endParaRPr lang="en-US" sz="2000" b="1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Zar" pitchFamily="2" charset="-78"/>
                        </a:rPr>
                        <a:t>نگار</a:t>
                      </a:r>
                      <a:endParaRPr lang="en-US" sz="2000" b="1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Zar" pitchFamily="2" charset="-78"/>
                        </a:rPr>
                        <a:t>1</a:t>
                      </a:r>
                      <a:endParaRPr lang="en-US" sz="2000" b="1" dirty="0"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2771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Zar</vt:lpstr>
      <vt:lpstr>Calibri</vt:lpstr>
      <vt:lpstr>IranNastaliq</vt:lpstr>
      <vt:lpstr>Trebuchet MS</vt:lpstr>
      <vt:lpstr>Wingdings 3</vt:lpstr>
      <vt:lpstr>Facet</vt:lpstr>
      <vt:lpstr>فهرست برگزیدگان نهایی تسهیلات دانشجویی بنیاد ملی نخبگان دانشگاه الزهرا   سال تحصیلی 1401-1400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فهرست مشمولین بنیاد ملی نخبگان دانشگاه الزهرا  سال تحصیلی 1400-1399</dc:title>
  <dc:creator>USER</dc:creator>
  <cp:lastModifiedBy>MRT Pack 20 DVDs</cp:lastModifiedBy>
  <cp:revision>12</cp:revision>
  <dcterms:created xsi:type="dcterms:W3CDTF">2020-11-30T10:18:00Z</dcterms:created>
  <dcterms:modified xsi:type="dcterms:W3CDTF">2021-12-12T10:05:25Z</dcterms:modified>
</cp:coreProperties>
</file>